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96" y="-3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87E0F-E663-42A3-BD6E-FF33C75F73B3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065319F-110D-41B5-9EA7-4D919E233E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87E0F-E663-42A3-BD6E-FF33C75F73B3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5319F-110D-41B5-9EA7-4D919E233E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87E0F-E663-42A3-BD6E-FF33C75F73B3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5319F-110D-41B5-9EA7-4D919E233E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87E0F-E663-42A3-BD6E-FF33C75F73B3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065319F-110D-41B5-9EA7-4D919E233E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87E0F-E663-42A3-BD6E-FF33C75F73B3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5319F-110D-41B5-9EA7-4D919E233E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87E0F-E663-42A3-BD6E-FF33C75F73B3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5319F-110D-41B5-9EA7-4D919E233E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87E0F-E663-42A3-BD6E-FF33C75F73B3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065319F-110D-41B5-9EA7-4D919E233E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87E0F-E663-42A3-BD6E-FF33C75F73B3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5319F-110D-41B5-9EA7-4D919E233E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87E0F-E663-42A3-BD6E-FF33C75F73B3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5319F-110D-41B5-9EA7-4D919E233E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87E0F-E663-42A3-BD6E-FF33C75F73B3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5319F-110D-41B5-9EA7-4D919E233E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87E0F-E663-42A3-BD6E-FF33C75F73B3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5319F-110D-41B5-9EA7-4D919E233E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E887E0F-E663-42A3-BD6E-FF33C75F73B3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065319F-110D-41B5-9EA7-4D919E233E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857884" y="3786190"/>
            <a:ext cx="3028912" cy="2000264"/>
          </a:xfrm>
        </p:spPr>
        <p:txBody>
          <a:bodyPr>
            <a:normAutofit/>
          </a:bodyPr>
          <a:lstStyle/>
          <a:p>
            <a:pPr algn="r"/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Ф.Г.Азнабаева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М.И.Фаизова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З.А.Агзамова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071546"/>
            <a:ext cx="8101042" cy="2071702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Презентация </a:t>
            </a:r>
          </a:p>
          <a:p>
            <a:pPr algn="ctr"/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региональной программы  </a:t>
            </a:r>
          </a:p>
          <a:p>
            <a:pPr algn="ctr"/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«Академия детства»</a:t>
            </a:r>
            <a:endParaRPr lang="ru-RU" sz="4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http://detskiysad443.ucoz.ru/kartinki/fgos_do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9" y="3500438"/>
            <a:ext cx="2512973" cy="17262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357158" y="1285860"/>
            <a:ext cx="8215370" cy="421484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Региональная программа дошкольного образования «Академия детства» определяет содержание части формируемой участниками образовательных отношений, отражает специфику национальных,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социокультурных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иных условий, в которых осуществляется образовательная деятельность.</a:t>
            </a:r>
          </a:p>
          <a:p>
            <a:endParaRPr lang="ru-RU" dirty="0"/>
          </a:p>
        </p:txBody>
      </p:sp>
      <p:pic>
        <p:nvPicPr>
          <p:cNvPr id="4" name="Picture 2" descr="http://detsadik9.ucoz.ru/foto/hello_html_4ca57a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3636" y="4929198"/>
            <a:ext cx="2571744" cy="17004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686800" cy="8382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Пояснительная записка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732358"/>
          </a:xfrm>
        </p:spPr>
        <p:txBody>
          <a:bodyPr>
            <a:normAutofit/>
          </a:bodyPr>
          <a:lstStyle/>
          <a:p>
            <a:pPr algn="just">
              <a:lnSpc>
                <a:spcPct val="110000"/>
              </a:lnSpc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Программа разработана в соответствии с Федеральным государственным образовательным стандартом дошкольного образования (утверждена Приказом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РФ № 1155 от 17.10.2013 года).</a:t>
            </a:r>
          </a:p>
          <a:p>
            <a:pPr algn="just">
              <a:lnSpc>
                <a:spcPct val="110000"/>
              </a:lnSpc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Программа составлена на основе исследований отечественной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психолого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– педагогической науки о закономерностях развития ребёнка дошкольного возраста, о личностном и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деятельностном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подходах в организации образовательной деятельности, об учёте этнических и возрастных особенностей развития дошкольников.</a:t>
            </a:r>
          </a:p>
          <a:p>
            <a:pPr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Программа разработана в соответствии с культурно – историческими подходами к проблеме развития детей дошкольного возраста, сочетает принципы научной обоснованности и практической применяемости.</a:t>
            </a:r>
          </a:p>
          <a:p>
            <a:pPr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Реализация программы основывается на комплексно – тематическом принципе построения образовательного процесса, принципах целостности и интеграции дошкольного образования, строится на адекватных возрасту видах деятельности и формах работы с детьми.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14290"/>
            <a:ext cx="8686800" cy="121444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Цель программы</a:t>
            </a:r>
            <a:br>
              <a:rPr lang="ru-RU" dirty="0" smtClean="0">
                <a:solidFill>
                  <a:srgbClr val="0070C0"/>
                </a:solidFill>
              </a:rPr>
            </a:b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3"/>
            <a:ext cx="8686800" cy="39465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Создание в дошкольной образовательной  организации условий для приобщения детей дошкольного возраста к истокам региональной культуры, для ознакомления с социально-экономическим, климатическим, национальным своеобразием Республики Башкортостан.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2" descr="http://detsadik9.ucoz.ru/foto/hello_html_4ca57a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8" y="4645784"/>
            <a:ext cx="3000372" cy="19838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detsadik9.ucoz.ru/foto/hello_html_4ca57a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2256" y="5157534"/>
            <a:ext cx="2571744" cy="170046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686800" cy="107157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Задачи программы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686800" cy="3446474"/>
          </a:xfrm>
        </p:spPr>
        <p:txBody>
          <a:bodyPr>
            <a:normAutofit fontScale="25000" lnSpcReduction="20000"/>
          </a:bodyPr>
          <a:lstStyle/>
          <a:p>
            <a:pPr algn="just">
              <a:buNone/>
            </a:pPr>
            <a:endParaRPr lang="ru-RU" sz="3800" dirty="0" smtClean="0"/>
          </a:p>
          <a:p>
            <a:pPr algn="just"/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Формировать у ребенка чувство любви к Родине, к своим близким.</a:t>
            </a:r>
          </a:p>
          <a:p>
            <a:pPr algn="just"/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Развивать умение видеть и понимать красоту окружающей жизни; мотивировать желание узнать больше об особенностях природы и истории родного края.</a:t>
            </a:r>
          </a:p>
          <a:p>
            <a:pPr algn="just"/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Воспитывать уважительное отношение к культуре, к традициям, обычаям народов Башкортостана; воспитывать нравственные качества личности, такие как толерантность, доброта, отзывчивость, гордость за Родину и за трудовой народ.</a:t>
            </a:r>
          </a:p>
          <a:p>
            <a:pPr algn="just"/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Обеспечить психолого-педагогической поддержки семьи и повышение компетентности родителей (законных представителей) в вопросах развития и образования, охраны и укрепления здоровья детей с использованием положительного опыта семей, проживающих на местности, где расположена дошкольная образовательная организация, а также опыт применения дидактических приемов и методов народной педагогики.</a:t>
            </a:r>
          </a:p>
          <a:p>
            <a:pPr algn="just"/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Обеспечить преемственность целей, задач и содержания дошкольного и начального школьного общего образования.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detsadik9.ucoz.ru/foto/hello_html_4ca57a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2256" y="5157534"/>
            <a:ext cx="2571744" cy="170046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Структура программы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Целевой раздел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 пояснительная записка, в которой сформированы цели, задачи, целевые ориентиры;</a:t>
            </a:r>
          </a:p>
          <a:p>
            <a:pPr>
              <a:buNone/>
            </a:pP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Содержательный раздел: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содержание образовательной деятельности детей с 3 до 7 лет в соответствии с 5 образовательными областями, описание форм, методов и средств реализации программы в разных видах деятельности;</a:t>
            </a:r>
          </a:p>
          <a:p>
            <a:pPr>
              <a:buNone/>
            </a:pP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Организационный раздел: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условия реализации регионального компонента, содержание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культурно-досуговой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деятельности, проектной деятельности, взаимодействие с семьей.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42852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Планируемые результаты освоения программы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686800" cy="5572164"/>
          </a:xfrm>
        </p:spPr>
        <p:txBody>
          <a:bodyPr>
            <a:normAutofit lnSpcReduction="10000"/>
          </a:bodyPr>
          <a:lstStyle/>
          <a:p>
            <a:r>
              <a:rPr lang="ru-RU" sz="1400" dirty="0" smtClean="0"/>
              <a:t>Ребенок осознает свои характерные особенности предпочтения, понимает свою уникальность и неповторимость. Уважительно относиться к себе, членам своей семьи, своему народу и его традициям, людям разных национальностей, к своей республике. Знает некоторые традиции, обряды и обычаи народа, представителем которого является он сам, его семья.</a:t>
            </a:r>
          </a:p>
          <a:p>
            <a:r>
              <a:rPr lang="ru-RU" sz="1400" dirty="0" smtClean="0"/>
              <a:t>Сформированы нравственные качества личности: доброта, отзывчивость, сопереживание, любовь к Отечеству, гордость за неё и народ.</a:t>
            </a:r>
          </a:p>
          <a:p>
            <a:r>
              <a:rPr lang="ru-RU" sz="1400" dirty="0" smtClean="0"/>
              <a:t> Проявляет интерес к народной игре, играет в народные игры, связанные с жизнью, занятиями народов Башкортостана, знаком с лучшими спортсменами и командами Республики Башкортостан </a:t>
            </a:r>
          </a:p>
          <a:p>
            <a:r>
              <a:rPr lang="ru-RU" sz="1400" dirty="0" smtClean="0"/>
              <a:t> Обладает знаниями об истории, культуре, традиции архитектуре и природе родного края Башкортостана.</a:t>
            </a:r>
          </a:p>
          <a:p>
            <a:r>
              <a:rPr lang="ru-RU" sz="1400" dirty="0" smtClean="0"/>
              <a:t>Знаком с предметным окружением, с миром природы, социальным миром малой Родины. </a:t>
            </a:r>
          </a:p>
          <a:p>
            <a:r>
              <a:rPr lang="ru-RU" sz="1400" dirty="0" smtClean="0"/>
              <a:t> Владеет речью как средством общения и культуры, сформирован интерес к родному языку, общается на родном языке, владеет нормами и правилами родного языка. Умеет применять компоненты устной родной речи, в разных формах и видах детской деятельности.</a:t>
            </a:r>
          </a:p>
          <a:p>
            <a:r>
              <a:rPr lang="ru-RU" sz="1400" dirty="0" smtClean="0"/>
              <a:t>Знает различные жанры детской литературы, писателей Республики Башкортостан и родного города, фольклор башкирского и русского народа.</a:t>
            </a:r>
          </a:p>
          <a:p>
            <a:r>
              <a:rPr lang="ru-RU" sz="1400" dirty="0" smtClean="0"/>
              <a:t> Знаком с башкирским народным декоративно – прикладным искусством и искусством </a:t>
            </a:r>
            <a:r>
              <a:rPr lang="ru-RU" sz="1400" dirty="0" err="1" smtClean="0"/>
              <a:t>норордов</a:t>
            </a:r>
            <a:r>
              <a:rPr lang="ru-RU" sz="1400" dirty="0" smtClean="0"/>
              <a:t> Башкортостана, с произведением художников Башкортостана.</a:t>
            </a:r>
          </a:p>
          <a:p>
            <a:r>
              <a:rPr lang="ru-RU" sz="1400" dirty="0" smtClean="0"/>
              <a:t> Знает и интересуется мировым наследием башкирского народа и музыкальным искусством народов Башкортостана.</a:t>
            </a:r>
          </a:p>
          <a:p>
            <a:r>
              <a:rPr lang="ru-RU" sz="1400" dirty="0" smtClean="0"/>
              <a:t> Воспринимает ЗОЖ как ценность, имеет представления о гигиенической культуре, о здоровом питании с учётом национальных особенностей своего народа.</a:t>
            </a:r>
          </a:p>
          <a:p>
            <a:r>
              <a:rPr lang="ru-RU" sz="1400" smtClean="0"/>
              <a:t>Знает </a:t>
            </a:r>
            <a:r>
              <a:rPr lang="ru-RU" sz="1400" dirty="0" smtClean="0"/>
              <a:t>своё </a:t>
            </a:r>
            <a:r>
              <a:rPr lang="ru-RU" sz="1400" dirty="0" err="1" smtClean="0"/>
              <a:t>шежере</a:t>
            </a:r>
            <a:r>
              <a:rPr lang="ru-RU" sz="1400" dirty="0" smtClean="0"/>
              <a:t> и его отличительные признаки, семейные традиции , историю, духовную и материальную культуру башкирского народа, а также других народов, компактно проживающих на территории РБ. </a:t>
            </a:r>
            <a:endParaRPr lang="ru-RU" sz="1400" dirty="0" smtClean="0"/>
          </a:p>
          <a:p>
            <a:endParaRPr lang="ru-RU" sz="14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132</TotalTime>
  <Words>675</Words>
  <Application>Microsoft Office PowerPoint</Application>
  <PresentationFormat>Экран (4:3)</PresentationFormat>
  <Paragraphs>35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Трек</vt:lpstr>
      <vt:lpstr>Ф.Г.Азнабаева М.И.Фаизова З.А.Агзамова </vt:lpstr>
      <vt:lpstr>Слайд 2</vt:lpstr>
      <vt:lpstr>Пояснительная записка</vt:lpstr>
      <vt:lpstr>Цель программы </vt:lpstr>
      <vt:lpstr>Задачи программы</vt:lpstr>
      <vt:lpstr>Структура программы</vt:lpstr>
      <vt:lpstr>Планируемые результаты освоения программы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Ф.Г.Азнабаева М.И.Фаизова З.А.Агзамова</dc:title>
  <dc:creator>Алевтина</dc:creator>
  <cp:lastModifiedBy>Алевтина</cp:lastModifiedBy>
  <cp:revision>15</cp:revision>
  <dcterms:created xsi:type="dcterms:W3CDTF">2017-11-08T03:01:10Z</dcterms:created>
  <dcterms:modified xsi:type="dcterms:W3CDTF">2017-12-11T23:45:10Z</dcterms:modified>
</cp:coreProperties>
</file>